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81" r:id="rId2"/>
  </p:sldIdLst>
  <p:sldSz cx="7562850" cy="10688638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7">
          <p15:clr>
            <a:srgbClr val="A4A3A4"/>
          </p15:clr>
        </p15:guide>
        <p15:guide id="2" pos="238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2622"/>
    <a:srgbClr val="342F2A"/>
    <a:srgbClr val="448FC0"/>
    <a:srgbClr val="000000"/>
    <a:srgbClr val="976E3A"/>
    <a:srgbClr val="3C3B3A"/>
    <a:srgbClr val="52504E"/>
    <a:srgbClr val="3D3C3B"/>
    <a:srgbClr val="A47E44"/>
    <a:srgbClr val="5959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632" autoAdjust="0"/>
    <p:restoredTop sz="94660"/>
  </p:normalViewPr>
  <p:slideViewPr>
    <p:cSldViewPr snapToGrid="0" snapToObjects="1">
      <p:cViewPr varScale="1">
        <p:scale>
          <a:sx n="45" d="100"/>
          <a:sy n="45" d="100"/>
        </p:scale>
        <p:origin x="2490" y="48"/>
      </p:cViewPr>
      <p:guideLst>
        <p:guide orient="horz" pos="3367"/>
        <p:guide pos="2382"/>
      </p:guideLst>
    </p:cSldViewPr>
  </p:slideViewPr>
  <p:notesTextViewPr>
    <p:cViewPr>
      <p:scale>
        <a:sx n="100" d="100"/>
        <a:sy n="100" d="100"/>
      </p:scale>
      <p:origin x="0" y="-54"/>
    </p:cViewPr>
  </p:notesTextViewPr>
  <p:sorterViewPr>
    <p:cViewPr>
      <p:scale>
        <a:sx n="182" d="100"/>
        <a:sy n="182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C4DE6C-73F1-4A6E-910A-4EB442F3EC02}" type="datetimeFigureOut">
              <a:rPr lang="fr-FR" smtClean="0"/>
              <a:t>08/06/2020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36800" y="1143000"/>
            <a:ext cx="2184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1E01C8-48AC-40EB-9205-AE711EA8466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26307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DZ" dirty="0"/>
              <a:t>جميع الحقوق محفوظة لموقع </a:t>
            </a:r>
            <a:r>
              <a:rPr lang="fr-FR"/>
              <a:t> www.bestfreecv.com</a:t>
            </a:r>
          </a:p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1E01C8-48AC-40EB-9205-AE711EA84665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42445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67214" y="3320407"/>
            <a:ext cx="6428423" cy="2291129"/>
          </a:xfr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34428" y="6056895"/>
            <a:ext cx="5293995" cy="2731541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A27C-E2F9-C140-AA96-063441F5E1DC}" type="datetimeFigureOut">
              <a:rPr lang="fr-FR" smtClean="0"/>
              <a:t>08/06/2020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829F0-9E9D-5843-8AC4-BFFFF05F267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6680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A27C-E2F9-C140-AA96-063441F5E1DC}" type="datetimeFigureOut">
              <a:rPr lang="fr-FR" smtClean="0"/>
              <a:t>08/06/2020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829F0-9E9D-5843-8AC4-BFFFF05F267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70213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4535084" y="668040"/>
            <a:ext cx="1407530" cy="14214405"/>
          </a:xfrm>
        </p:spPr>
        <p:txBody>
          <a:bodyPr vert="eaVert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12493" y="668040"/>
            <a:ext cx="4096544" cy="1421440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A27C-E2F9-C140-AA96-063441F5E1DC}" type="datetimeFigureOut">
              <a:rPr lang="fr-FR" smtClean="0"/>
              <a:t>08/06/2020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829F0-9E9D-5843-8AC4-BFFFF05F267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6750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A27C-E2F9-C140-AA96-063441F5E1DC}" type="datetimeFigureOut">
              <a:rPr lang="fr-FR" smtClean="0"/>
              <a:t>08/06/2020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829F0-9E9D-5843-8AC4-BFFFF05F267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4734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97413" y="6868441"/>
            <a:ext cx="6428423" cy="212288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97413" y="4530301"/>
            <a:ext cx="6428423" cy="233813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A27C-E2F9-C140-AA96-063441F5E1DC}" type="datetimeFigureOut">
              <a:rPr lang="fr-FR" smtClean="0"/>
              <a:t>08/06/2020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829F0-9E9D-5843-8AC4-BFFFF05F267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09930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312493" y="3887003"/>
            <a:ext cx="2752037" cy="1099544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190577" y="3887003"/>
            <a:ext cx="2752037" cy="1099544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A27C-E2F9-C140-AA96-063441F5E1DC}" type="datetimeFigureOut">
              <a:rPr lang="fr-FR" smtClean="0"/>
              <a:t>08/06/2020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829F0-9E9D-5843-8AC4-BFFFF05F267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6920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78143" y="428041"/>
            <a:ext cx="6806565" cy="178144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78143" y="2392573"/>
            <a:ext cx="3341572" cy="99711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78143" y="3389684"/>
            <a:ext cx="3341572" cy="615833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3841823" y="2392573"/>
            <a:ext cx="3342885" cy="99711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3841823" y="3389684"/>
            <a:ext cx="3342885" cy="615833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A27C-E2F9-C140-AA96-063441F5E1DC}" type="datetimeFigureOut">
              <a:rPr lang="fr-FR" smtClean="0"/>
              <a:t>08/06/2020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829F0-9E9D-5843-8AC4-BFFFF05F267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01791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A27C-E2F9-C140-AA96-063441F5E1DC}" type="datetimeFigureOut">
              <a:rPr lang="fr-FR" smtClean="0"/>
              <a:t>08/06/2020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829F0-9E9D-5843-8AC4-BFFFF05F267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383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A27C-E2F9-C140-AA96-063441F5E1DC}" type="datetimeFigureOut">
              <a:rPr lang="fr-FR" smtClean="0"/>
              <a:t>08/06/2020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829F0-9E9D-5843-8AC4-BFFFF05F267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71584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78143" y="425566"/>
            <a:ext cx="2488126" cy="181113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956864" y="425567"/>
            <a:ext cx="4227843" cy="912245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78143" y="2236697"/>
            <a:ext cx="2488126" cy="73113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A27C-E2F9-C140-AA96-063441F5E1DC}" type="datetimeFigureOut">
              <a:rPr lang="fr-FR" smtClean="0"/>
              <a:t>08/06/2020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829F0-9E9D-5843-8AC4-BFFFF05F267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4443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82372" y="7482047"/>
            <a:ext cx="4537710" cy="88329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482372" y="955049"/>
            <a:ext cx="4537710" cy="641318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482372" y="8365344"/>
            <a:ext cx="4537710" cy="125443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6A27C-E2F9-C140-AA96-063441F5E1DC}" type="datetimeFigureOut">
              <a:rPr lang="fr-FR" smtClean="0"/>
              <a:t>08/06/2020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829F0-9E9D-5843-8AC4-BFFFF05F267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6939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78143" y="428041"/>
            <a:ext cx="6806565" cy="17814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78143" y="2494016"/>
            <a:ext cx="6806565" cy="7054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378143" y="9906785"/>
            <a:ext cx="1764665" cy="5690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F6A27C-E2F9-C140-AA96-063441F5E1DC}" type="datetimeFigureOut">
              <a:rPr lang="fr-FR" smtClean="0"/>
              <a:t>08/06/2020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583974" y="9906785"/>
            <a:ext cx="2394903" cy="5690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5420043" y="9906785"/>
            <a:ext cx="1764665" cy="5690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C829F0-9E9D-5843-8AC4-BFFFF05F267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5495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7.png"/><Relationship Id="rId18" Type="http://schemas.openxmlformats.org/officeDocument/2006/relationships/image" Target="../media/image10.png"/><Relationship Id="rId3" Type="http://schemas.openxmlformats.org/officeDocument/2006/relationships/image" Target="../media/image1.jpeg"/><Relationship Id="rId7" Type="http://schemas.microsoft.com/office/2007/relationships/hdphoto" Target="../media/hdphoto2.wdp"/><Relationship Id="rId12" Type="http://schemas.openxmlformats.org/officeDocument/2006/relationships/image" Target="../media/image6.png"/><Relationship Id="rId17" Type="http://schemas.microsoft.com/office/2007/relationships/hdphoto" Target="../media/hdphoto6.wdp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microsoft.com/office/2007/relationships/hdphoto" Target="../media/hdphoto4.wdp"/><Relationship Id="rId5" Type="http://schemas.microsoft.com/office/2007/relationships/hdphoto" Target="../media/hdphoto1.wdp"/><Relationship Id="rId15" Type="http://schemas.microsoft.com/office/2007/relationships/hdphoto" Target="../media/hdphoto5.wdp"/><Relationship Id="rId10" Type="http://schemas.openxmlformats.org/officeDocument/2006/relationships/image" Target="../media/image5.png"/><Relationship Id="rId19" Type="http://schemas.microsoft.com/office/2007/relationships/hdphoto" Target="../media/hdphoto7.wdp"/><Relationship Id="rId4" Type="http://schemas.openxmlformats.org/officeDocument/2006/relationships/image" Target="../media/image2.png"/><Relationship Id="rId9" Type="http://schemas.microsoft.com/office/2007/relationships/hdphoto" Target="../media/hdphoto3.wdp"/><Relationship Id="rId1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054EF58D-3D68-46B9-A5D7-7FD24E3DC262}"/>
              </a:ext>
            </a:extLst>
          </p:cNvPr>
          <p:cNvSpPr/>
          <p:nvPr/>
        </p:nvSpPr>
        <p:spPr>
          <a:xfrm>
            <a:off x="1006538" y="1763022"/>
            <a:ext cx="5549774" cy="851283"/>
          </a:xfrm>
          <a:prstGeom prst="roundRect">
            <a:avLst/>
          </a:prstGeom>
          <a:solidFill>
            <a:srgbClr val="342F2A"/>
          </a:solidFill>
          <a:ln w="254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55B0EDB-1B22-4E41-A3AF-F8DF133E16FC}"/>
              </a:ext>
            </a:extLst>
          </p:cNvPr>
          <p:cNvSpPr/>
          <p:nvPr/>
        </p:nvSpPr>
        <p:spPr>
          <a:xfrm>
            <a:off x="0" y="0"/>
            <a:ext cx="7562850" cy="1920240"/>
          </a:xfrm>
          <a:prstGeom prst="rect">
            <a:avLst/>
          </a:prstGeom>
          <a:solidFill>
            <a:srgbClr val="282622"/>
          </a:solidFill>
          <a:ln w="254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249C5A6-9D1A-4CCB-BA87-03BE487A7FF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81118" y="125249"/>
            <a:ext cx="1658877" cy="1658877"/>
          </a:xfrm>
          <a:prstGeom prst="ellipse">
            <a:avLst/>
          </a:prstGeom>
          <a:solidFill>
            <a:srgbClr val="FBFBFD"/>
          </a:solidFill>
          <a:ln w="25400">
            <a:solidFill>
              <a:schemeClr val="bg1"/>
            </a:solidFill>
          </a:ln>
        </p:spPr>
      </p:pic>
      <p:sp>
        <p:nvSpPr>
          <p:cNvPr id="15" name="Subtitle 2">
            <a:extLst>
              <a:ext uri="{FF2B5EF4-FFF2-40B4-BE49-F238E27FC236}">
                <a16:creationId xmlns:a16="http://schemas.microsoft.com/office/drawing/2014/main" id="{5C1CF7A3-2C05-469C-9E8E-3C4990C5C7D6}"/>
              </a:ext>
            </a:extLst>
          </p:cNvPr>
          <p:cNvSpPr/>
          <p:nvPr/>
        </p:nvSpPr>
        <p:spPr>
          <a:xfrm>
            <a:off x="4743980" y="638077"/>
            <a:ext cx="2463751" cy="76841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0" tIns="0" rIns="0" bIns="0" anchor="t" anchorCtr="0" compatLnSpc="0">
            <a:spAutoFit/>
          </a:bodyPr>
          <a:lstStyle/>
          <a:p>
            <a:pPr>
              <a:spcAft>
                <a:spcPts val="0"/>
              </a:spcAft>
            </a:pPr>
            <a:r>
              <a:rPr lang="en-US" sz="4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YOUSSEF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8A58763-7F48-4AE3-B351-4C80D389361E}"/>
              </a:ext>
            </a:extLst>
          </p:cNvPr>
          <p:cNvSpPr/>
          <p:nvPr/>
        </p:nvSpPr>
        <p:spPr>
          <a:xfrm>
            <a:off x="4723105" y="1420870"/>
            <a:ext cx="2570271" cy="248508"/>
          </a:xfrm>
          <a:prstGeom prst="rect">
            <a:avLst/>
          </a:prstGeom>
          <a:solidFill>
            <a:schemeClr val="bg1">
              <a:lumMod val="75000"/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100" b="1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TITRE DU POSTE</a:t>
            </a:r>
            <a:endParaRPr lang="fr-FR" sz="1050" dirty="0">
              <a:solidFill>
                <a:schemeClr val="bg1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 Box 5">
            <a:extLst>
              <a:ext uri="{FF2B5EF4-FFF2-40B4-BE49-F238E27FC236}">
                <a16:creationId xmlns:a16="http://schemas.microsoft.com/office/drawing/2014/main" id="{BF6CB7A7-4657-4B67-AE4B-4CC0006365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8325" y="1970685"/>
            <a:ext cx="5286199" cy="675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just"/>
            <a:r>
              <a:rPr lang="fr-FR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Décrivez en quelques lignes votre parcours professionnel, vos compétences clés pour le poste et vos objectifs de carrière. Ceci est en fait une introduction à votre lettre de motivation. </a:t>
            </a:r>
          </a:p>
        </p:txBody>
      </p:sp>
      <p:graphicFrame>
        <p:nvGraphicFramePr>
          <p:cNvPr id="24" name="Table 23">
            <a:extLst>
              <a:ext uri="{FF2B5EF4-FFF2-40B4-BE49-F238E27FC236}">
                <a16:creationId xmlns:a16="http://schemas.microsoft.com/office/drawing/2014/main" id="{00651773-9BB0-4EF7-BEA8-6B2F7E66E9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6472864"/>
              </p:ext>
            </p:extLst>
          </p:nvPr>
        </p:nvGraphicFramePr>
        <p:xfrm>
          <a:off x="0" y="3555"/>
          <a:ext cx="2820692" cy="19166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1434">
                  <a:extLst>
                    <a:ext uri="{9D8B030D-6E8A-4147-A177-3AD203B41FA5}">
                      <a16:colId xmlns:a16="http://schemas.microsoft.com/office/drawing/2014/main" val="3769434485"/>
                    </a:ext>
                  </a:extLst>
                </a:gridCol>
                <a:gridCol w="2379258">
                  <a:extLst>
                    <a:ext uri="{9D8B030D-6E8A-4147-A177-3AD203B41FA5}">
                      <a16:colId xmlns:a16="http://schemas.microsoft.com/office/drawing/2014/main" val="3329771392"/>
                    </a:ext>
                  </a:extLst>
                </a:gridCol>
              </a:tblGrid>
              <a:tr h="440444"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kern="1200" dirty="0">
                          <a:solidFill>
                            <a:schemeClr val="bg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22ans, Célibataire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5041640"/>
                  </a:ext>
                </a:extLst>
              </a:tr>
              <a:tr h="595352"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kern="1200" dirty="0">
                          <a:solidFill>
                            <a:schemeClr val="bg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Hay </a:t>
                      </a:r>
                      <a:r>
                        <a:rPr lang="fr-FR" sz="1200" b="0" kern="1200" dirty="0" err="1">
                          <a:solidFill>
                            <a:schemeClr val="bg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Idari</a:t>
                      </a:r>
                      <a:r>
                        <a:rPr lang="fr-FR" sz="1200" b="0" kern="1200" dirty="0">
                          <a:solidFill>
                            <a:schemeClr val="bg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15053 MAAZIZ, MAROC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9399765"/>
                  </a:ext>
                </a:extLst>
              </a:tr>
              <a:tr h="440444"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kern="1200" dirty="0">
                          <a:solidFill>
                            <a:schemeClr val="bg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06-00-00-00-00</a:t>
                      </a:r>
                      <a:endParaRPr lang="fr-FR" sz="1200" b="0" kern="1200" dirty="0">
                        <a:solidFill>
                          <a:schemeClr val="bg1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6808749"/>
                  </a:ext>
                </a:extLst>
              </a:tr>
              <a:tr h="440444"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kern="1200" dirty="0">
                          <a:solidFill>
                            <a:schemeClr val="bg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Bahla.works@gmail.com</a:t>
                      </a:r>
                      <a:endParaRPr lang="fr-FR" sz="1200" b="0" kern="1200" dirty="0">
                        <a:solidFill>
                          <a:schemeClr val="bg1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6124585"/>
                  </a:ext>
                </a:extLst>
              </a:tr>
            </a:tbl>
          </a:graphicData>
        </a:graphic>
      </p:graphicFrame>
      <p:pic>
        <p:nvPicPr>
          <p:cNvPr id="25" name="Picture 24">
            <a:extLst>
              <a:ext uri="{FF2B5EF4-FFF2-40B4-BE49-F238E27FC236}">
                <a16:creationId xmlns:a16="http://schemas.microsoft.com/office/drawing/2014/main" id="{5DC5262C-39C7-49D8-9F4C-8F01BEB8EAAC}"/>
              </a:ext>
            </a:extLst>
          </p:cNvPr>
          <p:cNvPicPr/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15320" y="116574"/>
            <a:ext cx="200115" cy="2001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8C960EDD-F3CF-49DB-A4A0-57A1D582E40E}"/>
              </a:ext>
            </a:extLst>
          </p:cNvPr>
          <p:cNvPicPr/>
          <p:nvPr/>
        </p:nvPicPr>
        <p:blipFill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09761" y="638077"/>
            <a:ext cx="200115" cy="2001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B118E7A0-7945-4DAD-9CE1-4297C4D1BA4B}"/>
              </a:ext>
            </a:extLst>
          </p:cNvPr>
          <p:cNvPicPr/>
          <p:nvPr/>
        </p:nvPicPr>
        <p:blipFill>
          <a:blip r:embed="rId8" cstate="screen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15663" y="1163839"/>
            <a:ext cx="199772" cy="19977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9456D2A-0C5A-451C-8F8B-3312BDD4891E}"/>
              </a:ext>
            </a:extLst>
          </p:cNvPr>
          <p:cNvPicPr/>
          <p:nvPr/>
        </p:nvPicPr>
        <p:blipFill>
          <a:blip r:embed="rId10" cstate="screen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09761" y="1577336"/>
            <a:ext cx="211232" cy="211232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F57846DC-4768-431B-B018-3EA609094D19}"/>
              </a:ext>
            </a:extLst>
          </p:cNvPr>
          <p:cNvSpPr>
            <a:spLocks/>
          </p:cNvSpPr>
          <p:nvPr/>
        </p:nvSpPr>
        <p:spPr>
          <a:xfrm>
            <a:off x="4723105" y="-82635"/>
            <a:ext cx="2328138" cy="83099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en-US" sz="5400" b="1" dirty="0">
                <a:solidFill>
                  <a:schemeClr val="bg1">
                    <a:lumMod val="9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BAHLA</a:t>
            </a:r>
            <a:endParaRPr lang="fr-FR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35C78B3-D07F-4A8E-AEF7-87438D746D1D}"/>
              </a:ext>
            </a:extLst>
          </p:cNvPr>
          <p:cNvSpPr/>
          <p:nvPr/>
        </p:nvSpPr>
        <p:spPr>
          <a:xfrm>
            <a:off x="0" y="10461018"/>
            <a:ext cx="7562850" cy="231272"/>
          </a:xfrm>
          <a:prstGeom prst="rect">
            <a:avLst/>
          </a:prstGeom>
          <a:solidFill>
            <a:srgbClr val="282622"/>
          </a:solidFill>
          <a:ln w="254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9" name="Subtitle 2">
            <a:extLst>
              <a:ext uri="{FF2B5EF4-FFF2-40B4-BE49-F238E27FC236}">
                <a16:creationId xmlns:a16="http://schemas.microsoft.com/office/drawing/2014/main" id="{D75D951A-EA99-49FE-A588-AF1175EBCBC8}"/>
              </a:ext>
            </a:extLst>
          </p:cNvPr>
          <p:cNvSpPr/>
          <p:nvPr/>
        </p:nvSpPr>
        <p:spPr>
          <a:xfrm>
            <a:off x="159745" y="3101952"/>
            <a:ext cx="3664961" cy="1704897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36000" rIns="91440" bIns="45720" anchor="t" anchorCtr="0" compatLnSpc="0">
            <a:noAutofit/>
          </a:bodyPr>
          <a:lstStyle/>
          <a:p>
            <a:pPr marL="444500" lvl="0" indent="-180975">
              <a:buSzPct val="100000"/>
              <a:buBlip>
                <a:blip r:embed="rId12"/>
              </a:buBlip>
            </a:pPr>
            <a:r>
              <a:rPr lang="fr-FR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NOM ENTREPRISE</a:t>
            </a:r>
          </a:p>
          <a:p>
            <a:pPr marL="271463" lvl="0"/>
            <a:r>
              <a:rPr lang="fr-FR" sz="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Mois 2017 – mois 2017</a:t>
            </a:r>
            <a:endParaRPr lang="fr-FR" sz="800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68288">
              <a:spcAft>
                <a:spcPts val="0"/>
              </a:spcAft>
            </a:pPr>
            <a:r>
              <a:rPr lang="fr-FR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Titre du poste</a:t>
            </a:r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: </a:t>
            </a:r>
            <a:r>
              <a:rPr lang="fr-F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Décrivez ici les fonctions que vous avez occupé pour ce poste. </a:t>
            </a:r>
          </a:p>
          <a:p>
            <a:pPr marL="268288">
              <a:spcAft>
                <a:spcPts val="0"/>
              </a:spcAft>
            </a:pPr>
            <a:endParaRPr lang="fr-FR" sz="800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44500" indent="-180975">
              <a:buSzPct val="100000"/>
              <a:buBlip>
                <a:blip r:embed="rId12"/>
              </a:buBlip>
            </a:pPr>
            <a:r>
              <a:rPr lang="fr-FR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NOM ENTREPRISE </a:t>
            </a:r>
          </a:p>
          <a:p>
            <a:pPr marL="271463"/>
            <a:r>
              <a:rPr lang="fr-FR" sz="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MOIS 2017 – MOIS 2017</a:t>
            </a:r>
          </a:p>
          <a:p>
            <a:pPr marL="268288">
              <a:spcAft>
                <a:spcPts val="0"/>
              </a:spcAft>
            </a:pPr>
            <a:r>
              <a:rPr lang="fr-FR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Titre du poste</a:t>
            </a:r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: </a:t>
            </a:r>
            <a:r>
              <a:rPr lang="fr-F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Décrivez ici les fonctions que vous avez occupé pour ce poste. </a:t>
            </a:r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7151B0C6-CA75-4AB0-B5BE-938FF81D8E18}"/>
              </a:ext>
            </a:extLst>
          </p:cNvPr>
          <p:cNvSpPr/>
          <p:nvPr/>
        </p:nvSpPr>
        <p:spPr>
          <a:xfrm>
            <a:off x="163932" y="5456519"/>
            <a:ext cx="3333816" cy="155308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marL="444500" indent="-180975" fontAlgn="base">
              <a:lnSpc>
                <a:spcPct val="107000"/>
              </a:lnSpc>
              <a:buSzPct val="100000"/>
              <a:buBlip>
                <a:blip r:embed="rId12"/>
              </a:buBlip>
            </a:pPr>
            <a:r>
              <a:rPr lang="fr-FR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Master en xxx </a:t>
            </a:r>
          </a:p>
          <a:p>
            <a:pPr marL="271463" fontAlgn="base">
              <a:lnSpc>
                <a:spcPct val="107000"/>
              </a:lnSpc>
              <a:tabLst>
                <a:tab pos="268288" algn="l"/>
              </a:tabLst>
            </a:pPr>
            <a:r>
              <a:rPr lang="fr-FR" sz="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2015-2017</a:t>
            </a:r>
          </a:p>
          <a:p>
            <a:pPr marL="265113" fontAlgn="base">
              <a:lnSpc>
                <a:spcPct val="107000"/>
              </a:lnSpc>
            </a:pPr>
            <a:r>
              <a:rPr lang="fr-FR" sz="1050" b="1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Faculté des Sciences juridique, Economiques et Sociales Rabat-Agdal</a:t>
            </a:r>
          </a:p>
          <a:p>
            <a:pPr marL="444500" indent="-180975" fontAlgn="base">
              <a:lnSpc>
                <a:spcPct val="107000"/>
              </a:lnSpc>
              <a:buSzPct val="100000"/>
              <a:buBlip>
                <a:blip r:embed="rId12"/>
              </a:buBlip>
            </a:pPr>
            <a:r>
              <a:rPr lang="fr-FR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Licence en xxx </a:t>
            </a:r>
          </a:p>
          <a:p>
            <a:pPr marL="271463" fontAlgn="base">
              <a:lnSpc>
                <a:spcPct val="107000"/>
              </a:lnSpc>
              <a:tabLst>
                <a:tab pos="268288" algn="l"/>
              </a:tabLst>
            </a:pPr>
            <a:r>
              <a:rPr lang="fr-FR" sz="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2014-2015</a:t>
            </a:r>
          </a:p>
          <a:p>
            <a:pPr marL="265113" fontAlgn="base">
              <a:lnSpc>
                <a:spcPct val="107000"/>
              </a:lnSpc>
            </a:pPr>
            <a:r>
              <a:rPr lang="fr-FR" sz="1050" b="1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Faculté des Sciences juridique, Economiques et Sociales Rabat-Agdal</a:t>
            </a:r>
          </a:p>
          <a:p>
            <a:pPr marL="176213">
              <a:lnSpc>
                <a:spcPct val="107000"/>
              </a:lnSpc>
              <a:spcAft>
                <a:spcPts val="0"/>
              </a:spcAft>
            </a:pPr>
            <a:endParaRPr lang="fr-FR" sz="1100" dirty="0">
              <a:solidFill>
                <a:schemeClr val="tx1">
                  <a:lumMod val="75000"/>
                  <a:lumOff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0FB176E-6493-4F0D-B94A-6E98546FF4FA}"/>
              </a:ext>
            </a:extLst>
          </p:cNvPr>
          <p:cNvSpPr/>
          <p:nvPr/>
        </p:nvSpPr>
        <p:spPr>
          <a:xfrm>
            <a:off x="3710557" y="5460425"/>
            <a:ext cx="3627663" cy="1302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4500" indent="-180975" fontAlgn="base">
              <a:lnSpc>
                <a:spcPct val="107000"/>
              </a:lnSpc>
              <a:buSzPct val="100000"/>
              <a:buBlip>
                <a:blip r:embed="rId12"/>
              </a:buBlip>
            </a:pPr>
            <a:r>
              <a:rPr lang="fr-FR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DEUG en xxx </a:t>
            </a:r>
          </a:p>
          <a:p>
            <a:pPr marL="271463" fontAlgn="base">
              <a:lnSpc>
                <a:spcPct val="107000"/>
              </a:lnSpc>
              <a:tabLst>
                <a:tab pos="268288" algn="l"/>
              </a:tabLst>
            </a:pPr>
            <a:r>
              <a:rPr lang="fr-FR" sz="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2012-2014</a:t>
            </a:r>
          </a:p>
          <a:p>
            <a:pPr marL="265113" fontAlgn="base">
              <a:lnSpc>
                <a:spcPct val="107000"/>
              </a:lnSpc>
            </a:pPr>
            <a:r>
              <a:rPr lang="fr-FR" sz="1050" b="1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Faculté des Sciences juridique, Economiques et Sociales Rabat-Agdal</a:t>
            </a:r>
          </a:p>
          <a:p>
            <a:pPr marL="444500" indent="-180975" fontAlgn="base">
              <a:lnSpc>
                <a:spcPct val="107000"/>
              </a:lnSpc>
              <a:buSzPct val="100000"/>
              <a:buBlip>
                <a:blip r:embed="rId12"/>
              </a:buBlip>
            </a:pPr>
            <a:r>
              <a:rPr lang="fr-FR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Baccalauréat xxx </a:t>
            </a:r>
          </a:p>
          <a:p>
            <a:pPr marL="271463" lvl="0" fontAlgn="base">
              <a:lnSpc>
                <a:spcPct val="107000"/>
              </a:lnSpc>
              <a:spcAft>
                <a:spcPts val="0"/>
              </a:spcAft>
              <a:tabLst>
                <a:tab pos="268288" algn="l"/>
              </a:tabLst>
            </a:pPr>
            <a:r>
              <a:rPr lang="fr-FR" sz="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2011-2012</a:t>
            </a:r>
          </a:p>
          <a:p>
            <a:pPr marL="265113" fontAlgn="base">
              <a:lnSpc>
                <a:spcPct val="107000"/>
              </a:lnSpc>
              <a:spcAft>
                <a:spcPts val="0"/>
              </a:spcAft>
            </a:pPr>
            <a:r>
              <a:rPr lang="fr-FR" sz="1050" b="1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Lycée El Mokhtar Soussi - Maaziz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CEC6DD5-164C-4C20-B614-FF4A60D868AD}"/>
              </a:ext>
            </a:extLst>
          </p:cNvPr>
          <p:cNvSpPr/>
          <p:nvPr/>
        </p:nvSpPr>
        <p:spPr>
          <a:xfrm>
            <a:off x="388434" y="7641900"/>
            <a:ext cx="3642421" cy="11775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fontAlgn="base">
              <a:lnSpc>
                <a:spcPct val="107000"/>
              </a:lnSpc>
              <a:buBlip>
                <a:blip r:embed="rId12"/>
              </a:buBlip>
              <a:tabLst>
                <a:tab pos="268288" algn="l"/>
                <a:tab pos="4340225" algn="l"/>
              </a:tabLst>
            </a:pPr>
            <a:r>
              <a:rPr lang="fr-FR" sz="1100" b="1" u="sng" dirty="0">
                <a:solidFill>
                  <a:srgbClr val="1C21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COMPÉTENCES DE COMMUNICATIONS</a:t>
            </a:r>
          </a:p>
          <a:p>
            <a:pPr marL="444500" indent="-285750" fontAlgn="base">
              <a:lnSpc>
                <a:spcPct val="107000"/>
              </a:lnSpc>
              <a:spcBef>
                <a:spcPts val="200"/>
              </a:spcBef>
              <a:spcAft>
                <a:spcPts val="200"/>
              </a:spcAft>
              <a:buBlip>
                <a:blip r:embed="rId12"/>
              </a:buBlip>
              <a:tabLst>
                <a:tab pos="444500" algn="l"/>
                <a:tab pos="4340225" algn="l"/>
              </a:tabLst>
            </a:pPr>
            <a:r>
              <a:rPr lang="fr-FR" sz="1100" b="1" dirty="0">
                <a:solidFill>
                  <a:srgbClr val="1C21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Connaissance 1</a:t>
            </a:r>
          </a:p>
          <a:p>
            <a:pPr marL="444500" indent="-285750" fontAlgn="base">
              <a:lnSpc>
                <a:spcPct val="107000"/>
              </a:lnSpc>
              <a:spcBef>
                <a:spcPts val="200"/>
              </a:spcBef>
              <a:spcAft>
                <a:spcPts val="200"/>
              </a:spcAft>
              <a:buBlip>
                <a:blip r:embed="rId12"/>
              </a:buBlip>
              <a:tabLst>
                <a:tab pos="444500" algn="l"/>
                <a:tab pos="4340225" algn="l"/>
              </a:tabLst>
            </a:pPr>
            <a:r>
              <a:rPr lang="fr-FR" sz="1100" b="1" dirty="0">
                <a:solidFill>
                  <a:srgbClr val="1C21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Connaissance 2</a:t>
            </a:r>
          </a:p>
          <a:p>
            <a:pPr marL="444500" indent="-285750" fontAlgn="base">
              <a:lnSpc>
                <a:spcPct val="107000"/>
              </a:lnSpc>
              <a:spcBef>
                <a:spcPts val="200"/>
              </a:spcBef>
              <a:spcAft>
                <a:spcPts val="200"/>
              </a:spcAft>
              <a:buBlip>
                <a:blip r:embed="rId12"/>
              </a:buBlip>
              <a:tabLst>
                <a:tab pos="444500" algn="l"/>
                <a:tab pos="4340225" algn="l"/>
              </a:tabLst>
            </a:pPr>
            <a:r>
              <a:rPr lang="fr-FR" sz="1100" b="1" dirty="0">
                <a:solidFill>
                  <a:srgbClr val="1C21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Connaissance 3</a:t>
            </a:r>
          </a:p>
          <a:p>
            <a:pPr marL="444500" indent="-285750" fontAlgn="base">
              <a:lnSpc>
                <a:spcPct val="107000"/>
              </a:lnSpc>
              <a:spcBef>
                <a:spcPts val="200"/>
              </a:spcBef>
              <a:spcAft>
                <a:spcPts val="200"/>
              </a:spcAft>
              <a:buBlip>
                <a:blip r:embed="rId12"/>
              </a:buBlip>
              <a:tabLst>
                <a:tab pos="444500" algn="l"/>
                <a:tab pos="4340225" algn="l"/>
              </a:tabLst>
            </a:pPr>
            <a:r>
              <a:rPr lang="fr-FR" sz="1100" b="1" dirty="0">
                <a:solidFill>
                  <a:srgbClr val="1C21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Connaissance 4</a:t>
            </a:r>
            <a:r>
              <a:rPr lang="fr-FR" sz="11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5</a:t>
            </a:r>
          </a:p>
        </p:txBody>
      </p:sp>
      <p:graphicFrame>
        <p:nvGraphicFramePr>
          <p:cNvPr id="23" name="Table 5">
            <a:extLst>
              <a:ext uri="{FF2B5EF4-FFF2-40B4-BE49-F238E27FC236}">
                <a16:creationId xmlns:a16="http://schemas.microsoft.com/office/drawing/2014/main" id="{1FDA599E-9183-4218-8D7A-B7AC394E02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3991142"/>
              </p:ext>
            </p:extLst>
          </p:nvPr>
        </p:nvGraphicFramePr>
        <p:xfrm>
          <a:off x="207395" y="2644812"/>
          <a:ext cx="3601732" cy="4373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1968">
                  <a:extLst>
                    <a:ext uri="{9D8B030D-6E8A-4147-A177-3AD203B41FA5}">
                      <a16:colId xmlns:a16="http://schemas.microsoft.com/office/drawing/2014/main" val="1569329109"/>
                    </a:ext>
                  </a:extLst>
                </a:gridCol>
                <a:gridCol w="3169764">
                  <a:extLst>
                    <a:ext uri="{9D8B030D-6E8A-4147-A177-3AD203B41FA5}">
                      <a16:colId xmlns:a16="http://schemas.microsoft.com/office/drawing/2014/main" val="3224637249"/>
                    </a:ext>
                  </a:extLst>
                </a:gridCol>
              </a:tblGrid>
              <a:tr h="437368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826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dirty="0">
                          <a:solidFill>
                            <a:srgbClr val="282622"/>
                          </a:solidFill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EXPERIENCES PROFESSIONNELLES</a:t>
                      </a:r>
                      <a:endParaRPr lang="fr-FR" sz="1050" dirty="0">
                        <a:solidFill>
                          <a:srgbClr val="282622"/>
                        </a:solidFill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8253561"/>
                  </a:ext>
                </a:extLst>
              </a:tr>
            </a:tbl>
          </a:graphicData>
        </a:graphic>
      </p:graphicFrame>
      <p:pic>
        <p:nvPicPr>
          <p:cNvPr id="29" name="Picture 43" descr="C:\Users\YOUSSEF\AppData\Local\Microsoft\Windows\INetCache\Content.Word\work.png">
            <a:extLst>
              <a:ext uri="{FF2B5EF4-FFF2-40B4-BE49-F238E27FC236}">
                <a16:creationId xmlns:a16="http://schemas.microsoft.com/office/drawing/2014/main" id="{A5516FC8-78DB-45A9-BA35-0811828767B3}"/>
              </a:ext>
            </a:extLst>
          </p:cNvPr>
          <p:cNvPicPr/>
          <p:nvPr/>
        </p:nvPicPr>
        <p:blipFill rotWithShape="1">
          <a:blip r:embed="rId13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472" t="19293" r="14454" b="10737"/>
          <a:stretch/>
        </p:blipFill>
        <p:spPr bwMode="auto">
          <a:xfrm>
            <a:off x="217525" y="2705319"/>
            <a:ext cx="398314" cy="358141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Subtitle 2">
            <a:extLst>
              <a:ext uri="{FF2B5EF4-FFF2-40B4-BE49-F238E27FC236}">
                <a16:creationId xmlns:a16="http://schemas.microsoft.com/office/drawing/2014/main" id="{165F4611-818C-46CF-8B55-633E344BE14F}"/>
              </a:ext>
            </a:extLst>
          </p:cNvPr>
          <p:cNvSpPr/>
          <p:nvPr/>
        </p:nvSpPr>
        <p:spPr>
          <a:xfrm>
            <a:off x="3700282" y="3097127"/>
            <a:ext cx="3664961" cy="172440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36000" rIns="91440" bIns="45720" anchor="t" anchorCtr="0" compatLnSpc="0">
            <a:noAutofit/>
          </a:bodyPr>
          <a:lstStyle/>
          <a:p>
            <a:pPr marL="444500" lvl="0" indent="-180975">
              <a:buSzPct val="100000"/>
              <a:buBlip>
                <a:blip r:embed="rId12"/>
              </a:buBlip>
            </a:pPr>
            <a:r>
              <a:rPr lang="fr-FR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NOM ENTREPRISE</a:t>
            </a:r>
          </a:p>
          <a:p>
            <a:pPr marL="271463" lvl="0"/>
            <a:r>
              <a:rPr lang="fr-FR" sz="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Mois 2017 – mois 2017</a:t>
            </a:r>
            <a:endParaRPr lang="fr-FR" sz="800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68288">
              <a:spcAft>
                <a:spcPts val="0"/>
              </a:spcAft>
            </a:pPr>
            <a:r>
              <a:rPr lang="fr-FR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Titre du poste</a:t>
            </a:r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: </a:t>
            </a:r>
            <a:r>
              <a:rPr lang="fr-F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Décrivez ici les fonctions que vous avez occupé pour ce poste. </a:t>
            </a:r>
          </a:p>
          <a:p>
            <a:pPr marL="268288">
              <a:spcAft>
                <a:spcPts val="0"/>
              </a:spcAft>
            </a:pPr>
            <a:endParaRPr lang="fr-FR" sz="800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44500" indent="-180975">
              <a:buSzPct val="100000"/>
              <a:buBlip>
                <a:blip r:embed="rId12"/>
              </a:buBlip>
            </a:pPr>
            <a:r>
              <a:rPr lang="fr-FR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NOM ENTREPRISE </a:t>
            </a:r>
          </a:p>
          <a:p>
            <a:pPr marL="271463"/>
            <a:r>
              <a:rPr lang="fr-FR" sz="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MOIS 2017 – MOIS 2017</a:t>
            </a:r>
          </a:p>
          <a:p>
            <a:pPr marL="268288">
              <a:spcAft>
                <a:spcPts val="0"/>
              </a:spcAft>
            </a:pPr>
            <a:r>
              <a:rPr lang="fr-FR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Titre du poste</a:t>
            </a:r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: </a:t>
            </a:r>
            <a:r>
              <a:rPr lang="fr-F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Décrivez ici les fonctions que vous avez occupé pour ce poste. </a:t>
            </a:r>
          </a:p>
        </p:txBody>
      </p:sp>
      <p:graphicFrame>
        <p:nvGraphicFramePr>
          <p:cNvPr id="32" name="Table 31">
            <a:extLst>
              <a:ext uri="{FF2B5EF4-FFF2-40B4-BE49-F238E27FC236}">
                <a16:creationId xmlns:a16="http://schemas.microsoft.com/office/drawing/2014/main" id="{C82595DB-BBA9-4BC7-8FDD-17E18DB12F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0305307"/>
              </p:ext>
            </p:extLst>
          </p:nvPr>
        </p:nvGraphicFramePr>
        <p:xfrm>
          <a:off x="207394" y="4949406"/>
          <a:ext cx="3601732" cy="4373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1968">
                  <a:extLst>
                    <a:ext uri="{9D8B030D-6E8A-4147-A177-3AD203B41FA5}">
                      <a16:colId xmlns:a16="http://schemas.microsoft.com/office/drawing/2014/main" val="1569329109"/>
                    </a:ext>
                  </a:extLst>
                </a:gridCol>
                <a:gridCol w="3169764">
                  <a:extLst>
                    <a:ext uri="{9D8B030D-6E8A-4147-A177-3AD203B41FA5}">
                      <a16:colId xmlns:a16="http://schemas.microsoft.com/office/drawing/2014/main" val="3224637249"/>
                    </a:ext>
                  </a:extLst>
                </a:gridCol>
              </a:tblGrid>
              <a:tr h="437368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826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dirty="0">
                          <a:solidFill>
                            <a:srgbClr val="282622"/>
                          </a:solidFill>
                          <a:effectLst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FORMATIONS</a:t>
                      </a:r>
                      <a:endParaRPr lang="fr-FR" sz="1050" dirty="0">
                        <a:solidFill>
                          <a:srgbClr val="282622"/>
                        </a:solidFill>
                        <a:effectLst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8253561"/>
                  </a:ext>
                </a:extLst>
              </a:tr>
            </a:tbl>
          </a:graphicData>
        </a:graphic>
      </p:graphicFrame>
      <p:pic>
        <p:nvPicPr>
          <p:cNvPr id="33" name="Picture 36">
            <a:extLst>
              <a:ext uri="{FF2B5EF4-FFF2-40B4-BE49-F238E27FC236}">
                <a16:creationId xmlns:a16="http://schemas.microsoft.com/office/drawing/2014/main" id="{982A3E7B-B571-4A8E-9ECE-4FBAA473B6CA}"/>
              </a:ext>
            </a:extLst>
          </p:cNvPr>
          <p:cNvPicPr/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 bwMode="auto">
          <a:xfrm>
            <a:off x="207394" y="4960188"/>
            <a:ext cx="398314" cy="39831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4" name="Table 39">
            <a:extLst>
              <a:ext uri="{FF2B5EF4-FFF2-40B4-BE49-F238E27FC236}">
                <a16:creationId xmlns:a16="http://schemas.microsoft.com/office/drawing/2014/main" id="{B4C903BB-A44C-463C-8DA2-BA04A7E175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0679124"/>
              </p:ext>
            </p:extLst>
          </p:nvPr>
        </p:nvGraphicFramePr>
        <p:xfrm>
          <a:off x="207394" y="7056249"/>
          <a:ext cx="3601732" cy="4373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1968">
                  <a:extLst>
                    <a:ext uri="{9D8B030D-6E8A-4147-A177-3AD203B41FA5}">
                      <a16:colId xmlns:a16="http://schemas.microsoft.com/office/drawing/2014/main" val="1569329109"/>
                    </a:ext>
                  </a:extLst>
                </a:gridCol>
                <a:gridCol w="3169764">
                  <a:extLst>
                    <a:ext uri="{9D8B030D-6E8A-4147-A177-3AD203B41FA5}">
                      <a16:colId xmlns:a16="http://schemas.microsoft.com/office/drawing/2014/main" val="3224637249"/>
                    </a:ext>
                  </a:extLst>
                </a:gridCol>
              </a:tblGrid>
              <a:tr h="437368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826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dirty="0">
                          <a:solidFill>
                            <a:srgbClr val="282622"/>
                          </a:solidFill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COMPÉTENCES</a:t>
                      </a:r>
                      <a:endParaRPr lang="fr-FR" sz="1050" dirty="0">
                        <a:solidFill>
                          <a:srgbClr val="282622"/>
                        </a:solidFill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8253561"/>
                  </a:ext>
                </a:extLst>
              </a:tr>
            </a:tbl>
          </a:graphicData>
        </a:graphic>
      </p:graphicFrame>
      <p:pic>
        <p:nvPicPr>
          <p:cNvPr id="35" name="Picture 41" descr="C:\Users\YOUSSEF\AppData\Local\Microsoft\Windows\INetCache\Content.Word\work.png">
            <a:extLst>
              <a:ext uri="{FF2B5EF4-FFF2-40B4-BE49-F238E27FC236}">
                <a16:creationId xmlns:a16="http://schemas.microsoft.com/office/drawing/2014/main" id="{1472310C-5271-4CD9-BD2B-FA53A65D6B84}"/>
              </a:ext>
            </a:extLst>
          </p:cNvPr>
          <p:cNvPicPr/>
          <p:nvPr/>
        </p:nvPicPr>
        <p:blipFill rotWithShape="1">
          <a:blip r:embed="rId13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472" t="19293" r="14454" b="10737"/>
          <a:stretch/>
        </p:blipFill>
        <p:spPr bwMode="auto">
          <a:xfrm>
            <a:off x="217524" y="7116756"/>
            <a:ext cx="398314" cy="358141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6" name="Table 47">
            <a:extLst>
              <a:ext uri="{FF2B5EF4-FFF2-40B4-BE49-F238E27FC236}">
                <a16:creationId xmlns:a16="http://schemas.microsoft.com/office/drawing/2014/main" id="{4A1BB2EA-4F5E-4FF4-88AD-66A682A805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222211"/>
              </p:ext>
            </p:extLst>
          </p:nvPr>
        </p:nvGraphicFramePr>
        <p:xfrm>
          <a:off x="207394" y="8917829"/>
          <a:ext cx="3601732" cy="4373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1968">
                  <a:extLst>
                    <a:ext uri="{9D8B030D-6E8A-4147-A177-3AD203B41FA5}">
                      <a16:colId xmlns:a16="http://schemas.microsoft.com/office/drawing/2014/main" val="1569329109"/>
                    </a:ext>
                  </a:extLst>
                </a:gridCol>
                <a:gridCol w="3169764">
                  <a:extLst>
                    <a:ext uri="{9D8B030D-6E8A-4147-A177-3AD203B41FA5}">
                      <a16:colId xmlns:a16="http://schemas.microsoft.com/office/drawing/2014/main" val="3224637249"/>
                    </a:ext>
                  </a:extLst>
                </a:gridCol>
              </a:tblGrid>
              <a:tr h="437368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826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dirty="0">
                          <a:solidFill>
                            <a:srgbClr val="282622"/>
                          </a:solidFill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LANGUES</a:t>
                      </a:r>
                      <a:endParaRPr lang="fr-FR" sz="1050" dirty="0">
                        <a:solidFill>
                          <a:srgbClr val="282622"/>
                        </a:solidFill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8253561"/>
                  </a:ext>
                </a:extLst>
              </a:tr>
            </a:tbl>
          </a:graphicData>
        </a:graphic>
      </p:graphicFrame>
      <p:graphicFrame>
        <p:nvGraphicFramePr>
          <p:cNvPr id="37" name="Table 50">
            <a:extLst>
              <a:ext uri="{FF2B5EF4-FFF2-40B4-BE49-F238E27FC236}">
                <a16:creationId xmlns:a16="http://schemas.microsoft.com/office/drawing/2014/main" id="{CA4B4A51-D007-4E77-BAD2-7542A37B75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5626900"/>
              </p:ext>
            </p:extLst>
          </p:nvPr>
        </p:nvGraphicFramePr>
        <p:xfrm>
          <a:off x="3776948" y="8917829"/>
          <a:ext cx="3601732" cy="4373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1968">
                  <a:extLst>
                    <a:ext uri="{9D8B030D-6E8A-4147-A177-3AD203B41FA5}">
                      <a16:colId xmlns:a16="http://schemas.microsoft.com/office/drawing/2014/main" val="1569329109"/>
                    </a:ext>
                  </a:extLst>
                </a:gridCol>
                <a:gridCol w="3169764">
                  <a:extLst>
                    <a:ext uri="{9D8B030D-6E8A-4147-A177-3AD203B41FA5}">
                      <a16:colId xmlns:a16="http://schemas.microsoft.com/office/drawing/2014/main" val="3224637249"/>
                    </a:ext>
                  </a:extLst>
                </a:gridCol>
              </a:tblGrid>
              <a:tr h="437368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826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kern="1200" dirty="0">
                          <a:solidFill>
                            <a:srgbClr val="282622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CENTRES D’INTERET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8253561"/>
                  </a:ext>
                </a:extLst>
              </a:tr>
            </a:tbl>
          </a:graphicData>
        </a:graphic>
      </p:graphicFrame>
      <p:pic>
        <p:nvPicPr>
          <p:cNvPr id="38" name="Picture 52">
            <a:extLst>
              <a:ext uri="{FF2B5EF4-FFF2-40B4-BE49-F238E27FC236}">
                <a16:creationId xmlns:a16="http://schemas.microsoft.com/office/drawing/2014/main" id="{F36EE27E-B8F7-41F6-B528-FECFDE62B1AB}"/>
              </a:ext>
            </a:extLst>
          </p:cNvPr>
          <p:cNvPicPr/>
          <p:nvPr/>
        </p:nvPicPr>
        <p:blipFill>
          <a:blip r:embed="rId16" cstate="screen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harpenSoften amount="10000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6570" y="8948839"/>
            <a:ext cx="357252" cy="357252"/>
          </a:xfrm>
          <a:prstGeom prst="rect">
            <a:avLst/>
          </a:prstGeom>
        </p:spPr>
      </p:pic>
      <p:pic>
        <p:nvPicPr>
          <p:cNvPr id="39" name="Image 30">
            <a:extLst>
              <a:ext uri="{FF2B5EF4-FFF2-40B4-BE49-F238E27FC236}">
                <a16:creationId xmlns:a16="http://schemas.microsoft.com/office/drawing/2014/main" id="{302DBCC2-49AD-4D98-B711-D08D4D1098A0}"/>
              </a:ext>
            </a:extLst>
          </p:cNvPr>
          <p:cNvPicPr/>
          <p:nvPr/>
        </p:nvPicPr>
        <p:blipFill>
          <a:blip r:embed="rId18" cstate="screen">
            <a:biLevel thresh="50000"/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saturation sat="40000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828462" y="8968294"/>
            <a:ext cx="328670" cy="328670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Rectangle 39">
            <a:extLst>
              <a:ext uri="{FF2B5EF4-FFF2-40B4-BE49-F238E27FC236}">
                <a16:creationId xmlns:a16="http://schemas.microsoft.com/office/drawing/2014/main" id="{5D27095B-2C07-48B5-B730-B0468E66913F}"/>
              </a:ext>
            </a:extLst>
          </p:cNvPr>
          <p:cNvSpPr/>
          <p:nvPr/>
        </p:nvSpPr>
        <p:spPr>
          <a:xfrm>
            <a:off x="4030855" y="9425691"/>
            <a:ext cx="2158902" cy="9677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285750" indent="-285750" fontAlgn="base">
              <a:lnSpc>
                <a:spcPct val="107000"/>
              </a:lnSpc>
              <a:buBlip>
                <a:blip r:embed="rId12"/>
              </a:buBlip>
              <a:tabLst>
                <a:tab pos="268288" algn="l"/>
                <a:tab pos="4340225" algn="l"/>
              </a:tabLst>
            </a:pPr>
            <a:r>
              <a:rPr lang="fr-FR" sz="1200" b="1" dirty="0">
                <a:solidFill>
                  <a:srgbClr val="1C21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Internet</a:t>
            </a:r>
          </a:p>
          <a:p>
            <a:pPr marL="285750" indent="-285750" fontAlgn="base">
              <a:lnSpc>
                <a:spcPct val="107000"/>
              </a:lnSpc>
              <a:buBlip>
                <a:blip r:embed="rId12"/>
              </a:buBlip>
              <a:tabLst>
                <a:tab pos="268288" algn="l"/>
                <a:tab pos="4340225" algn="l"/>
              </a:tabLst>
            </a:pPr>
            <a:r>
              <a:rPr lang="fr-FR" sz="1200" b="1" dirty="0">
                <a:solidFill>
                  <a:srgbClr val="1C21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Lecture</a:t>
            </a:r>
          </a:p>
          <a:p>
            <a:pPr marL="285750" indent="-285750" fontAlgn="base">
              <a:lnSpc>
                <a:spcPct val="107000"/>
              </a:lnSpc>
              <a:buBlip>
                <a:blip r:embed="rId12"/>
              </a:buBlip>
              <a:tabLst>
                <a:tab pos="268288" algn="l"/>
                <a:tab pos="4340225" algn="l"/>
              </a:tabLst>
            </a:pPr>
            <a:r>
              <a:rPr lang="fr-FR" sz="1200" b="1" dirty="0">
                <a:solidFill>
                  <a:srgbClr val="1C21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Voyage</a:t>
            </a:r>
          </a:p>
          <a:p>
            <a:pPr marL="285750" indent="-285750" fontAlgn="base">
              <a:lnSpc>
                <a:spcPct val="107000"/>
              </a:lnSpc>
              <a:buBlip>
                <a:blip r:embed="rId12"/>
              </a:buBlip>
              <a:tabLst>
                <a:tab pos="268288" algn="l"/>
                <a:tab pos="4340225" algn="l"/>
              </a:tabLst>
            </a:pPr>
            <a:r>
              <a:rPr lang="fr-FR" sz="1200" b="1" dirty="0">
                <a:solidFill>
                  <a:srgbClr val="1C21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Sport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036A8B8D-2D37-44C6-9D7D-6C16DE0DF6B6}"/>
              </a:ext>
            </a:extLst>
          </p:cNvPr>
          <p:cNvSpPr>
            <a:spLocks/>
          </p:cNvSpPr>
          <p:nvPr/>
        </p:nvSpPr>
        <p:spPr>
          <a:xfrm>
            <a:off x="390635" y="9400314"/>
            <a:ext cx="2215340" cy="10354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285750" indent="-285750" rtl="0" fontAlgn="base">
              <a:lnSpc>
                <a:spcPct val="107000"/>
              </a:lnSpc>
              <a:spcAft>
                <a:spcPts val="0"/>
              </a:spcAft>
              <a:buBlip>
                <a:blip r:embed="rId12"/>
              </a:buBlip>
              <a:tabLst>
                <a:tab pos="268288" algn="l"/>
                <a:tab pos="4340225" algn="l"/>
              </a:tabLst>
            </a:pPr>
            <a:r>
              <a:rPr lang="fr-FR" sz="1200" b="1" dirty="0">
                <a:solidFill>
                  <a:srgbClr val="1C2125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Arabe</a:t>
            </a:r>
            <a:r>
              <a:rPr lang="fr-FR" sz="1100" dirty="0">
                <a:solidFill>
                  <a:srgbClr val="1C2125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: Langue maternelle</a:t>
            </a:r>
          </a:p>
          <a:p>
            <a:pPr marL="285750" indent="-285750" fontAlgn="base">
              <a:lnSpc>
                <a:spcPct val="107000"/>
              </a:lnSpc>
              <a:spcAft>
                <a:spcPts val="0"/>
              </a:spcAft>
              <a:buBlip>
                <a:blip r:embed="rId12"/>
              </a:buBlip>
              <a:tabLst>
                <a:tab pos="268288" algn="l"/>
                <a:tab pos="4340225" algn="l"/>
              </a:tabLst>
            </a:pPr>
            <a:r>
              <a:rPr lang="fr-FR" sz="1200" b="1" dirty="0">
                <a:solidFill>
                  <a:srgbClr val="1C2125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Tamazight</a:t>
            </a:r>
            <a:r>
              <a:rPr lang="fr-FR" sz="1100" b="1" dirty="0">
                <a:solidFill>
                  <a:srgbClr val="1C2125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fr-FR" sz="1100" dirty="0">
                <a:solidFill>
                  <a:srgbClr val="1C2125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Courant</a:t>
            </a:r>
          </a:p>
          <a:p>
            <a:pPr marL="285750" indent="-285750" fontAlgn="base">
              <a:lnSpc>
                <a:spcPct val="107000"/>
              </a:lnSpc>
              <a:spcAft>
                <a:spcPts val="0"/>
              </a:spcAft>
              <a:buBlip>
                <a:blip r:embed="rId12"/>
              </a:buBlip>
              <a:tabLst>
                <a:tab pos="268288" algn="l"/>
                <a:tab pos="4340225" algn="l"/>
              </a:tabLst>
            </a:pPr>
            <a:r>
              <a:rPr lang="fr-FR" sz="1200" b="1" dirty="0">
                <a:solidFill>
                  <a:srgbClr val="1C2125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Français</a:t>
            </a:r>
            <a:r>
              <a:rPr lang="fr-FR" sz="1100" dirty="0">
                <a:solidFill>
                  <a:srgbClr val="1C2125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: lu, parlé, écrit</a:t>
            </a:r>
          </a:p>
          <a:p>
            <a:pPr marL="285750" indent="-285750" fontAlgn="base">
              <a:lnSpc>
                <a:spcPct val="107000"/>
              </a:lnSpc>
              <a:spcAft>
                <a:spcPts val="0"/>
              </a:spcAft>
              <a:buBlip>
                <a:blip r:embed="rId12"/>
              </a:buBlip>
              <a:tabLst>
                <a:tab pos="268288" algn="l"/>
                <a:tab pos="4340225" algn="l"/>
              </a:tabLst>
            </a:pPr>
            <a:r>
              <a:rPr lang="fr-FR" sz="1200" b="1" dirty="0">
                <a:solidFill>
                  <a:srgbClr val="1C2125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Anglais</a:t>
            </a:r>
            <a:r>
              <a:rPr lang="fr-FR" sz="1100" dirty="0">
                <a:solidFill>
                  <a:srgbClr val="1C2125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: lu, parlé, écrit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CF6592D7-0EFC-46ED-9717-DFF3CD79064A}"/>
              </a:ext>
            </a:extLst>
          </p:cNvPr>
          <p:cNvSpPr/>
          <p:nvPr/>
        </p:nvSpPr>
        <p:spPr>
          <a:xfrm>
            <a:off x="4013105" y="7653421"/>
            <a:ext cx="3219668" cy="11775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fontAlgn="base">
              <a:lnSpc>
                <a:spcPct val="107000"/>
              </a:lnSpc>
              <a:buBlip>
                <a:blip r:embed="rId12"/>
              </a:buBlip>
              <a:tabLst>
                <a:tab pos="268288" algn="l"/>
                <a:tab pos="4340225" algn="l"/>
              </a:tabLst>
            </a:pPr>
            <a:r>
              <a:rPr lang="fr-FR" sz="1100" b="1" u="sng" dirty="0">
                <a:solidFill>
                  <a:srgbClr val="1C21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OUTILS INFORMATIQUES</a:t>
            </a:r>
          </a:p>
          <a:p>
            <a:pPr marL="444500" indent="-285750" fontAlgn="base">
              <a:lnSpc>
                <a:spcPct val="107000"/>
              </a:lnSpc>
              <a:spcBef>
                <a:spcPts val="200"/>
              </a:spcBef>
              <a:spcAft>
                <a:spcPts val="200"/>
              </a:spcAft>
              <a:buBlip>
                <a:blip r:embed="rId12"/>
              </a:buBlip>
              <a:tabLst>
                <a:tab pos="444500" algn="l"/>
                <a:tab pos="4340225" algn="l"/>
              </a:tabLst>
            </a:pPr>
            <a:r>
              <a:rPr lang="fr-FR" sz="1100" b="1" dirty="0">
                <a:solidFill>
                  <a:srgbClr val="1C21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Microsoft Office </a:t>
            </a:r>
          </a:p>
          <a:p>
            <a:pPr marL="444500" indent="-285750" fontAlgn="base">
              <a:lnSpc>
                <a:spcPct val="107000"/>
              </a:lnSpc>
              <a:spcBef>
                <a:spcPts val="200"/>
              </a:spcBef>
              <a:spcAft>
                <a:spcPts val="200"/>
              </a:spcAft>
              <a:buBlip>
                <a:blip r:embed="rId12"/>
              </a:buBlip>
              <a:tabLst>
                <a:tab pos="444500" algn="l"/>
                <a:tab pos="4340225" algn="l"/>
              </a:tabLst>
            </a:pPr>
            <a:r>
              <a:rPr lang="fr-FR" sz="1100" b="1" dirty="0">
                <a:solidFill>
                  <a:srgbClr val="1C21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SPSS</a:t>
            </a:r>
          </a:p>
          <a:p>
            <a:pPr marL="444500" indent="-285750" fontAlgn="base">
              <a:lnSpc>
                <a:spcPct val="107000"/>
              </a:lnSpc>
              <a:spcBef>
                <a:spcPts val="200"/>
              </a:spcBef>
              <a:spcAft>
                <a:spcPts val="200"/>
              </a:spcAft>
              <a:buBlip>
                <a:blip r:embed="rId12"/>
              </a:buBlip>
              <a:tabLst>
                <a:tab pos="444500" algn="l"/>
                <a:tab pos="4340225" algn="l"/>
              </a:tabLst>
            </a:pPr>
            <a:r>
              <a:rPr lang="fr-FR" sz="1100" b="1" dirty="0">
                <a:solidFill>
                  <a:srgbClr val="1C21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STATA</a:t>
            </a:r>
          </a:p>
          <a:p>
            <a:pPr marL="444500" indent="-285750" fontAlgn="base">
              <a:lnSpc>
                <a:spcPct val="107000"/>
              </a:lnSpc>
              <a:spcBef>
                <a:spcPts val="200"/>
              </a:spcBef>
              <a:spcAft>
                <a:spcPts val="200"/>
              </a:spcAft>
              <a:buBlip>
                <a:blip r:embed="rId12"/>
              </a:buBlip>
              <a:tabLst>
                <a:tab pos="444500" algn="l"/>
                <a:tab pos="4340225" algn="l"/>
              </a:tabLst>
            </a:pPr>
            <a:r>
              <a:rPr lang="fr-FR" sz="1100" b="1" dirty="0">
                <a:solidFill>
                  <a:srgbClr val="1C212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PHOTOSHOP</a:t>
            </a:r>
          </a:p>
        </p:txBody>
      </p:sp>
    </p:spTree>
    <p:extLst>
      <p:ext uri="{BB962C8B-B14F-4D97-AF65-F5344CB8AC3E}">
        <p14:creationId xmlns:p14="http://schemas.microsoft.com/office/powerpoint/2010/main" val="117914728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444444"/>
        </a:solidFill>
        <a:ln w="25400">
          <a:noFill/>
        </a:ln>
        <a:effectLst/>
      </a:spPr>
      <a:bodyPr rtlCol="0" anchor="ctr"/>
      <a:lstStyle>
        <a:defPPr algn="ctr">
          <a:defRPr dirty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1331</TotalTime>
  <Words>254</Words>
  <Application>Microsoft Office PowerPoint</Application>
  <PresentationFormat>Custom</PresentationFormat>
  <Paragraphs>59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Open Sans</vt:lpstr>
      <vt:lpstr>Thème Office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جميع الحقوق محفوظة لموقع  www.bestfreecv.com</dc:title>
  <dc:creator/>
  <cp:keywords/>
  <cp:lastModifiedBy/>
  <cp:revision>175</cp:revision>
  <dcterms:created xsi:type="dcterms:W3CDTF">2015-07-03T12:55:42Z</dcterms:created>
  <dcterms:modified xsi:type="dcterms:W3CDTF">2020-06-08T11:57:42Z</dcterms:modified>
  <cp:category/>
</cp:coreProperties>
</file>